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E873-5616-414A-8ADA-05A3A0E41A67}" type="datetimeFigureOut">
              <a:rPr lang="fi-FI" smtClean="0"/>
              <a:t>16.5.2019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ED1C-67E2-4D62-BD47-87EDC97BC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578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E873-5616-414A-8ADA-05A3A0E41A67}" type="datetimeFigureOut">
              <a:rPr lang="fi-FI" smtClean="0"/>
              <a:t>16.5.2019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ED1C-67E2-4D62-BD47-87EDC97BC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914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E873-5616-414A-8ADA-05A3A0E41A67}" type="datetimeFigureOut">
              <a:rPr lang="fi-FI" smtClean="0"/>
              <a:t>16.5.2019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ED1C-67E2-4D62-BD47-87EDC97BC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0099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E873-5616-414A-8ADA-05A3A0E41A67}" type="datetimeFigureOut">
              <a:rPr lang="fi-FI" smtClean="0"/>
              <a:t>16.5.2019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ED1C-67E2-4D62-BD47-87EDC97BC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338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E873-5616-414A-8ADA-05A3A0E41A67}" type="datetimeFigureOut">
              <a:rPr lang="fi-FI" smtClean="0"/>
              <a:t>16.5.2019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ED1C-67E2-4D62-BD47-87EDC97BC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706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E873-5616-414A-8ADA-05A3A0E41A67}" type="datetimeFigureOut">
              <a:rPr lang="fi-FI" smtClean="0"/>
              <a:t>16.5.2019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ED1C-67E2-4D62-BD47-87EDC97BC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855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E873-5616-414A-8ADA-05A3A0E41A67}" type="datetimeFigureOut">
              <a:rPr lang="fi-FI" smtClean="0"/>
              <a:t>16.5.2019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ED1C-67E2-4D62-BD47-87EDC97BC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34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E873-5616-414A-8ADA-05A3A0E41A67}" type="datetimeFigureOut">
              <a:rPr lang="fi-FI" smtClean="0"/>
              <a:t>16.5.2019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ED1C-67E2-4D62-BD47-87EDC97BC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089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E873-5616-414A-8ADA-05A3A0E41A67}" type="datetimeFigureOut">
              <a:rPr lang="fi-FI" smtClean="0"/>
              <a:t>16.5.2019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ED1C-67E2-4D62-BD47-87EDC97BC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356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E873-5616-414A-8ADA-05A3A0E41A67}" type="datetimeFigureOut">
              <a:rPr lang="fi-FI" smtClean="0"/>
              <a:t>16.5.2019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ED1C-67E2-4D62-BD47-87EDC97BC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590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E873-5616-414A-8ADA-05A3A0E41A67}" type="datetimeFigureOut">
              <a:rPr lang="fi-FI" smtClean="0"/>
              <a:t>16.5.2019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ED1C-67E2-4D62-BD47-87EDC97BC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599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5E873-5616-414A-8ADA-05A3A0E41A67}" type="datetimeFigureOut">
              <a:rPr lang="fi-FI" smtClean="0"/>
              <a:t>16.5.2019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0ED1C-67E2-4D62-BD47-87EDC97BC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616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/>
              <a:t>Kläder och fibrer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FI"/>
              <a:t>Heta Kuhanen och Santeri Räsänen</a:t>
            </a:r>
          </a:p>
        </p:txBody>
      </p:sp>
    </p:spTree>
    <p:extLst>
      <p:ext uri="{BB962C8B-B14F-4D97-AF65-F5344CB8AC3E}">
        <p14:creationId xmlns:p14="http://schemas.microsoft.com/office/powerpoint/2010/main" val="136208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/>
              <a:t>Kläder på kartan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FI"/>
              <a:t>Sök upp tillverkningslandet för era kläder (skjorta, byxor, skor).</a:t>
            </a:r>
          </a:p>
          <a:p>
            <a:r>
              <a:rPr lang="sv-FI"/>
              <a:t>Märk ut klädernas tillverkningsländer som prickar på kartan:</a:t>
            </a:r>
          </a:p>
          <a:p>
            <a:pPr lvl="1"/>
            <a:r>
              <a:rPr lang="sv-FI"/>
              <a:t>Lägg en markör (....) på staten.</a:t>
            </a:r>
          </a:p>
          <a:p>
            <a:pPr lvl="1"/>
            <a:r>
              <a:rPr lang="sv-FI"/>
              <a:t>Skriv ditt namn som rubrik och spara.</a:t>
            </a:r>
          </a:p>
          <a:p>
            <a:pPr lvl="1"/>
            <a:r>
              <a:rPr lang="sv-FI"/>
              <a:t>Ändra prickarnas färg (....) enligt vilket plagg det är fråga om.</a:t>
            </a:r>
          </a:p>
          <a:p>
            <a:pPr lvl="2"/>
            <a:r>
              <a:rPr lang="sv-FI">
                <a:solidFill>
                  <a:srgbClr val="FF0000"/>
                </a:solidFill>
              </a:rPr>
              <a:t>Röd: skjorta</a:t>
            </a:r>
          </a:p>
          <a:p>
            <a:pPr lvl="2"/>
            <a:r>
              <a:rPr lang="sv-FI">
                <a:solidFill>
                  <a:srgbClr val="0070C0"/>
                </a:solidFill>
              </a:rPr>
              <a:t>Blå: byxor</a:t>
            </a:r>
          </a:p>
          <a:p>
            <a:pPr lvl="2"/>
            <a:r>
              <a:rPr lang="sv-FI">
                <a:solidFill>
                  <a:srgbClr val="FFFF00"/>
                </a:solidFill>
              </a:rPr>
              <a:t>Gul: skor</a:t>
            </a:r>
          </a:p>
          <a:p>
            <a:pPr lvl="2"/>
            <a:r>
              <a:rPr lang="sv-FI">
                <a:solidFill>
                  <a:srgbClr val="00B050"/>
                </a:solidFill>
              </a:rPr>
              <a:t>Grön: annat</a:t>
            </a:r>
          </a:p>
          <a:p>
            <a:r>
              <a:rPr lang="sv-FI"/>
              <a:t>Kontrollera tillverkningsmaterialet (fibrer) för era kläder (skjorta och byxor).</a:t>
            </a: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2106" y="3101016"/>
            <a:ext cx="257872" cy="237406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3660" y="3867944"/>
            <a:ext cx="30465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71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/>
              <a:t>Undersökning	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/>
              <a:t>Två grupper</a:t>
            </a:r>
          </a:p>
          <a:p>
            <a:r>
              <a:rPr lang="sv-FI"/>
              <a:t>Den ena gruppen testar först statisk elektricitet och uppsugningsförmåga och den andra gruppen utför brandprov. Sedan byter grupperna uppgifter.</a:t>
            </a:r>
          </a:p>
          <a:p>
            <a:r>
              <a:rPr lang="sv-FI"/>
              <a:t>Följ instruktionerna vid teststationerna.</a:t>
            </a:r>
          </a:p>
          <a:p>
            <a:r>
              <a:rPr lang="sv-FI"/>
              <a:t>BRÄNNING FÅR ENDAST SKE I DRAGSKÅPET.</a:t>
            </a:r>
          </a:p>
        </p:txBody>
      </p:sp>
    </p:spTree>
    <p:extLst>
      <p:ext uri="{BB962C8B-B14F-4D97-AF65-F5344CB8AC3E}">
        <p14:creationId xmlns:p14="http://schemas.microsoft.com/office/powerpoint/2010/main" val="134399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/>
              <a:t>Sammanfattning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/>
              <a:t>Ett klädesplagg kan färdas över verkligt långa sträckor under sin livscykel.</a:t>
            </a:r>
          </a:p>
          <a:p>
            <a:pPr lvl="1"/>
            <a:r>
              <a:rPr lang="sv-FI"/>
              <a:t>Odling/tillverkning av fibern → tillverkning av plagget → användning → återvinning → återanvändning → bortskaffande</a:t>
            </a:r>
          </a:p>
          <a:p>
            <a:r>
              <a:rPr lang="sv-FI"/>
              <a:t>Fibertillverkning belastar miljön.</a:t>
            </a:r>
          </a:p>
          <a:p>
            <a:pPr lvl="1"/>
            <a:r>
              <a:rPr lang="sv-FI"/>
              <a:t>Till exempel mängden vatten och kemikalier</a:t>
            </a:r>
          </a:p>
          <a:p>
            <a:r>
              <a:rPr lang="sv-FI"/>
              <a:t>Fibrer har många egenskaper som kan påverka användningen.</a:t>
            </a:r>
          </a:p>
        </p:txBody>
      </p:sp>
    </p:spTree>
    <p:extLst>
      <p:ext uri="{BB962C8B-B14F-4D97-AF65-F5344CB8AC3E}">
        <p14:creationId xmlns:p14="http://schemas.microsoft.com/office/powerpoint/2010/main" val="3062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168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Kläder och fibrer</vt:lpstr>
      <vt:lpstr>Kläder på kartan</vt:lpstr>
      <vt:lpstr>Undersökning </vt:lpstr>
      <vt:lpstr>Sammanfattning</vt:lpstr>
    </vt:vector>
  </TitlesOfParts>
  <Company>University of Eastern Finland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Petja Hämäläinen</dc:creator>
  <cp:lastModifiedBy>Hannukkala, Karoliina S A</cp:lastModifiedBy>
  <cp:revision>7</cp:revision>
  <dcterms:created xsi:type="dcterms:W3CDTF">2018-05-02T11:26:34Z</dcterms:created>
  <dcterms:modified xsi:type="dcterms:W3CDTF">2019-05-16T07:46:35Z</dcterms:modified>
</cp:coreProperties>
</file>